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B2E07-E312-F04B-B07D-BDBE4D7A6278}" v="261" dt="2025-10-28T05:30:10.933"/>
    <p1510:client id="{1C5F266B-3057-7D0A-3D6C-5BA832E1FBAA}" v="524" dt="2025-10-28T11:11:57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 Solar" userId="a5586936851f808d" providerId="Windows Live" clId="Web-{0E7B2E07-E312-F04B-B07D-BDBE4D7A6278}"/>
    <pc:docChg chg="mod modSld modMainMaster setSldSz">
      <pc:chgData name="D Solar" userId="a5586936851f808d" providerId="Windows Live" clId="Web-{0E7B2E07-E312-F04B-B07D-BDBE4D7A6278}" dt="2025-10-28T05:30:10.933" v="174" actId="1076"/>
      <pc:docMkLst>
        <pc:docMk/>
      </pc:docMkLst>
      <pc:sldChg chg="addSp delSp modSp mod modClrScheme chgLayout">
        <pc:chgData name="D Solar" userId="a5586936851f808d" providerId="Windows Live" clId="Web-{0E7B2E07-E312-F04B-B07D-BDBE4D7A6278}" dt="2025-10-28T05:30:10.933" v="174" actId="1076"/>
        <pc:sldMkLst>
          <pc:docMk/>
          <pc:sldMk cId="109857222" sldId="256"/>
        </pc:sldMkLst>
        <pc:spChg chg="del">
          <ac:chgData name="D Solar" userId="a5586936851f808d" providerId="Windows Live" clId="Web-{0E7B2E07-E312-F04B-B07D-BDBE4D7A6278}" dt="2025-10-28T05:13:51.090" v="1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D Solar" userId="a5586936851f808d" providerId="Windows Live" clId="Web-{0E7B2E07-E312-F04B-B07D-BDBE4D7A6278}" dt="2025-10-28T05:13:51.074" v="0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D Solar" userId="a5586936851f808d" providerId="Windows Live" clId="Web-{0E7B2E07-E312-F04B-B07D-BDBE4D7A6278}" dt="2025-10-28T05:21:27.993" v="63" actId="1076"/>
          <ac:spMkLst>
            <pc:docMk/>
            <pc:sldMk cId="109857222" sldId="256"/>
            <ac:spMk id="7" creationId="{3B3E7498-B2B0-2BF9-B96A-061A52945901}"/>
          </ac:spMkLst>
        </pc:spChg>
        <pc:spChg chg="add mod">
          <ac:chgData name="D Solar" userId="a5586936851f808d" providerId="Windows Live" clId="Web-{0E7B2E07-E312-F04B-B07D-BDBE4D7A6278}" dt="2025-10-28T05:21:38.884" v="66" actId="1076"/>
          <ac:spMkLst>
            <pc:docMk/>
            <pc:sldMk cId="109857222" sldId="256"/>
            <ac:spMk id="8" creationId="{6652B6F4-3FB4-B7BA-AE34-46919A117E7C}"/>
          </ac:spMkLst>
        </pc:spChg>
        <pc:spChg chg="add mod">
          <ac:chgData name="D Solar" userId="a5586936851f808d" providerId="Windows Live" clId="Web-{0E7B2E07-E312-F04B-B07D-BDBE4D7A6278}" dt="2025-10-28T05:23:06.907" v="95" actId="20577"/>
          <ac:spMkLst>
            <pc:docMk/>
            <pc:sldMk cId="109857222" sldId="256"/>
            <ac:spMk id="9" creationId="{5F5FA60A-6085-1873-1F27-D8672B952BDE}"/>
          </ac:spMkLst>
        </pc:spChg>
        <pc:spChg chg="add mod">
          <ac:chgData name="D Solar" userId="a5586936851f808d" providerId="Windows Live" clId="Web-{0E7B2E07-E312-F04B-B07D-BDBE4D7A6278}" dt="2025-10-28T05:29:12.665" v="161" actId="1076"/>
          <ac:spMkLst>
            <pc:docMk/>
            <pc:sldMk cId="109857222" sldId="256"/>
            <ac:spMk id="10" creationId="{CCEBF636-CF09-076F-2E2C-8DF1FE8DF1B0}"/>
          </ac:spMkLst>
        </pc:spChg>
        <pc:spChg chg="add mod">
          <ac:chgData name="D Solar" userId="a5586936851f808d" providerId="Windows Live" clId="Web-{0E7B2E07-E312-F04B-B07D-BDBE4D7A6278}" dt="2025-10-28T05:28:51.413" v="158" actId="14100"/>
          <ac:spMkLst>
            <pc:docMk/>
            <pc:sldMk cId="109857222" sldId="256"/>
            <ac:spMk id="11" creationId="{B9F29727-AB9A-0E1F-DA00-F3FE372D891B}"/>
          </ac:spMkLst>
        </pc:spChg>
        <pc:spChg chg="add mod">
          <ac:chgData name="D Solar" userId="a5586936851f808d" providerId="Windows Live" clId="Web-{0E7B2E07-E312-F04B-B07D-BDBE4D7A6278}" dt="2025-10-28T05:29:49.120" v="170" actId="20577"/>
          <ac:spMkLst>
            <pc:docMk/>
            <pc:sldMk cId="109857222" sldId="256"/>
            <ac:spMk id="15" creationId="{F9029E5A-5616-33E4-3B6A-E2AFB4D66884}"/>
          </ac:spMkLst>
        </pc:spChg>
        <pc:spChg chg="add mod">
          <ac:chgData name="D Solar" userId="a5586936851f808d" providerId="Windows Live" clId="Web-{0E7B2E07-E312-F04B-B07D-BDBE4D7A6278}" dt="2025-10-28T05:30:10.933" v="174" actId="1076"/>
          <ac:spMkLst>
            <pc:docMk/>
            <pc:sldMk cId="109857222" sldId="256"/>
            <ac:spMk id="16" creationId="{D4A36206-D7CD-2E40-6554-50C308523AE7}"/>
          </ac:spMkLst>
        </pc:spChg>
        <pc:picChg chg="add mod">
          <ac:chgData name="D Solar" userId="a5586936851f808d" providerId="Windows Live" clId="Web-{0E7B2E07-E312-F04B-B07D-BDBE4D7A6278}" dt="2025-10-28T05:21:31.821" v="64" actId="1076"/>
          <ac:picMkLst>
            <pc:docMk/>
            <pc:sldMk cId="109857222" sldId="256"/>
            <ac:picMk id="4" creationId="{3CD40B4E-71D4-565E-8797-CAD79B4729E9}"/>
          </ac:picMkLst>
        </pc:picChg>
        <pc:picChg chg="add mod">
          <ac:chgData name="D Solar" userId="a5586936851f808d" providerId="Windows Live" clId="Web-{0E7B2E07-E312-F04B-B07D-BDBE4D7A6278}" dt="2025-10-28T05:18:57.898" v="25" actId="1076"/>
          <ac:picMkLst>
            <pc:docMk/>
            <pc:sldMk cId="109857222" sldId="256"/>
            <ac:picMk id="5" creationId="{0467F5A2-519A-C738-1482-9A3FA30A48D6}"/>
          </ac:picMkLst>
        </pc:picChg>
        <pc:picChg chg="add mod modCrop">
          <ac:chgData name="D Solar" userId="a5586936851f808d" providerId="Windows Live" clId="Web-{0E7B2E07-E312-F04B-B07D-BDBE4D7A6278}" dt="2025-10-28T05:21:34.274" v="65" actId="1076"/>
          <ac:picMkLst>
            <pc:docMk/>
            <pc:sldMk cId="109857222" sldId="256"/>
            <ac:picMk id="6" creationId="{38F1B4E7-4EA8-5F72-B182-3BD235F5E2EB}"/>
          </ac:picMkLst>
        </pc:picChg>
        <pc:picChg chg="add del mod modCrop">
          <ac:chgData name="D Solar" userId="a5586936851f808d" providerId="Windows Live" clId="Web-{0E7B2E07-E312-F04B-B07D-BDBE4D7A6278}" dt="2025-10-28T05:29:07.398" v="160"/>
          <ac:picMkLst>
            <pc:docMk/>
            <pc:sldMk cId="109857222" sldId="256"/>
            <ac:picMk id="12" creationId="{790C6C51-78AA-2976-F811-FB3C44AB51D0}"/>
          </ac:picMkLst>
        </pc:picChg>
        <pc:picChg chg="add mod modCrop">
          <ac:chgData name="D Solar" userId="a5586936851f808d" providerId="Windows Live" clId="Web-{0E7B2E07-E312-F04B-B07D-BDBE4D7A6278}" dt="2025-10-28T05:28:27.739" v="155" actId="1076"/>
          <ac:picMkLst>
            <pc:docMk/>
            <pc:sldMk cId="109857222" sldId="256"/>
            <ac:picMk id="13" creationId="{C0BB233F-4C14-0820-C873-B84F7FE39956}"/>
          </ac:picMkLst>
        </pc:picChg>
        <pc:picChg chg="add mod modCrop">
          <ac:chgData name="D Solar" userId="a5586936851f808d" providerId="Windows Live" clId="Web-{0E7B2E07-E312-F04B-B07D-BDBE4D7A6278}" dt="2025-10-28T05:28:21.989" v="153" actId="14100"/>
          <ac:picMkLst>
            <pc:docMk/>
            <pc:sldMk cId="109857222" sldId="256"/>
            <ac:picMk id="14" creationId="{B298DC7E-3230-9065-874B-6784499CE9CC}"/>
          </ac:picMkLst>
        </pc:picChg>
      </pc:sldChg>
      <pc:sldMasterChg chg="modSp modSldLayout">
        <pc:chgData name="D Solar" userId="a5586936851f808d" providerId="Windows Live" clId="Web-{0E7B2E07-E312-F04B-B07D-BDBE4D7A6278}" dt="2025-10-28T05:18:21.400" v="14"/>
        <pc:sldMasterMkLst>
          <pc:docMk/>
          <pc:sldMasterMk cId="2460954070" sldId="2147483660"/>
        </pc:sldMasterMkLst>
        <pc:spChg chg="mod">
          <ac:chgData name="D Solar" userId="a5586936851f808d" providerId="Windows Live" clId="Web-{0E7B2E07-E312-F04B-B07D-BDBE4D7A6278}" dt="2025-10-28T05:18:21.400" v="14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D Solar" userId="a5586936851f808d" providerId="Windows Live" clId="Web-{0E7B2E07-E312-F04B-B07D-BDBE4D7A6278}" dt="2025-10-28T05:18:21.400" v="14"/>
          <ac:spMkLst>
            <pc:docMk/>
            <pc:sldMasterMk cId="2460954070" sldId="2147483660"/>
            <ac:spMk id="3" creationId="{00000000-0000-0000-0000-000000000000}"/>
          </ac:spMkLst>
        </pc:spChg>
        <pc:spChg chg="mod">
          <ac:chgData name="D Solar" userId="a5586936851f808d" providerId="Windows Live" clId="Web-{0E7B2E07-E312-F04B-B07D-BDBE4D7A6278}" dt="2025-10-28T05:18:21.400" v="14"/>
          <ac:spMkLst>
            <pc:docMk/>
            <pc:sldMasterMk cId="2460954070" sldId="2147483660"/>
            <ac:spMk id="4" creationId="{00000000-0000-0000-0000-000000000000}"/>
          </ac:spMkLst>
        </pc:spChg>
        <pc:spChg chg="mod">
          <ac:chgData name="D Solar" userId="a5586936851f808d" providerId="Windows Live" clId="Web-{0E7B2E07-E312-F04B-B07D-BDBE4D7A6278}" dt="2025-10-28T05:18:21.400" v="14"/>
          <ac:spMkLst>
            <pc:docMk/>
            <pc:sldMasterMk cId="2460954070" sldId="2147483660"/>
            <ac:spMk id="5" creationId="{00000000-0000-0000-0000-000000000000}"/>
          </ac:spMkLst>
        </pc:spChg>
        <pc:spChg chg="mod">
          <ac:chgData name="D Solar" userId="a5586936851f808d" providerId="Windows Live" clId="Web-{0E7B2E07-E312-F04B-B07D-BDBE4D7A6278}" dt="2025-10-28T05:18:21.400" v="14"/>
          <ac:spMkLst>
            <pc:docMk/>
            <pc:sldMasterMk cId="2460954070" sldId="2147483660"/>
            <ac:spMk id="6" creationId="{00000000-0000-0000-0000-000000000000}"/>
          </ac:spMkLst>
        </pc:sp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2385387890" sldId="2147483661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2385387890" sldId="2147483661"/>
              <ac:spMk id="3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2591524520" sldId="2147483663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2591524520" sldId="2147483663"/>
              <ac:spMk id="3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1203092039" sldId="2147483664"/>
              <ac:spMk id="3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1203092039" sldId="2147483664"/>
              <ac:spMk id="4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733172339" sldId="2147483665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733172339" sldId="2147483665"/>
              <ac:spMk id="3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733172339" sldId="2147483665"/>
              <ac:spMk id="4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733172339" sldId="2147483665"/>
              <ac:spMk id="5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733172339" sldId="2147483665"/>
              <ac:spMk id="6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171841454" sldId="2147483668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171841454" sldId="2147483668"/>
              <ac:spMk id="3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171841454" sldId="2147483668"/>
              <ac:spMk id="4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1718958274" sldId="2147483669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1718958274" sldId="2147483669"/>
              <ac:spMk id="3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1718958274" sldId="2147483669"/>
              <ac:spMk id="4" creationId="{00000000-0000-0000-0000-000000000000}"/>
            </ac:spMkLst>
          </pc:spChg>
        </pc:sldLayoutChg>
        <pc:sldLayoutChg chg="modSp">
          <pc:chgData name="D Solar" userId="a5586936851f808d" providerId="Windows Live" clId="Web-{0E7B2E07-E312-F04B-B07D-BDBE4D7A6278}" dt="2025-10-28T05:18:21.400" v="14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479445657" sldId="2147483671"/>
              <ac:spMk id="2" creationId="{00000000-0000-0000-0000-000000000000}"/>
            </ac:spMkLst>
          </pc:spChg>
          <pc:spChg chg="mod">
            <ac:chgData name="D Solar" userId="a5586936851f808d" providerId="Windows Live" clId="Web-{0E7B2E07-E312-F04B-B07D-BDBE4D7A6278}" dt="2025-10-28T05:18:21.400" v="14"/>
            <ac:spMkLst>
              <pc:docMk/>
              <pc:sldMasterMk cId="2460954070" sldId="2147483660"/>
              <pc:sldLayoutMk cId="3479445657" sldId="2147483671"/>
              <ac:spMk id="3" creationId="{00000000-0000-0000-0000-000000000000}"/>
            </ac:spMkLst>
          </pc:spChg>
        </pc:sldLayoutChg>
      </pc:sldMasterChg>
    </pc:docChg>
  </pc:docChgLst>
  <pc:docChgLst>
    <pc:chgData name="D Solar" userId="a5586936851f808d" providerId="Windows Live" clId="Web-{1C5F266B-3057-7D0A-3D6C-5BA832E1FBAA}"/>
    <pc:docChg chg="addSld modSld">
      <pc:chgData name="D Solar" userId="a5586936851f808d" providerId="Windows Live" clId="Web-{1C5F266B-3057-7D0A-3D6C-5BA832E1FBAA}" dt="2025-10-28T11:11:57.744" v="305" actId="20577"/>
      <pc:docMkLst>
        <pc:docMk/>
      </pc:docMkLst>
      <pc:sldChg chg="addSp modSp">
        <pc:chgData name="D Solar" userId="a5586936851f808d" providerId="Windows Live" clId="Web-{1C5F266B-3057-7D0A-3D6C-5BA832E1FBAA}" dt="2025-10-28T06:59:55.018" v="21" actId="20577"/>
        <pc:sldMkLst>
          <pc:docMk/>
          <pc:sldMk cId="109857222" sldId="256"/>
        </pc:sldMkLst>
        <pc:spChg chg="add mod">
          <ac:chgData name="D Solar" userId="a5586936851f808d" providerId="Windows Live" clId="Web-{1C5F266B-3057-7D0A-3D6C-5BA832E1FBAA}" dt="2025-10-28T06:59:55.018" v="21" actId="20577"/>
          <ac:spMkLst>
            <pc:docMk/>
            <pc:sldMk cId="109857222" sldId="256"/>
            <ac:spMk id="2" creationId="{88716DA6-E099-46BA-DFAA-60F1731DDB47}"/>
          </ac:spMkLst>
        </pc:spChg>
      </pc:sldChg>
      <pc:sldChg chg="addSp delSp modSp add replId">
        <pc:chgData name="D Solar" userId="a5586936851f808d" providerId="Windows Live" clId="Web-{1C5F266B-3057-7D0A-3D6C-5BA832E1FBAA}" dt="2025-10-28T07:14:28.600" v="179" actId="20577"/>
        <pc:sldMkLst>
          <pc:docMk/>
          <pc:sldMk cId="978189696" sldId="257"/>
        </pc:sldMkLst>
        <pc:spChg chg="mod">
          <ac:chgData name="D Solar" userId="a5586936851f808d" providerId="Windows Live" clId="Web-{1C5F266B-3057-7D0A-3D6C-5BA832E1FBAA}" dt="2025-10-28T07:09:03.907" v="115" actId="20577"/>
          <ac:spMkLst>
            <pc:docMk/>
            <pc:sldMk cId="978189696" sldId="257"/>
            <ac:spMk id="7" creationId="{C86BA96E-FD7A-7F6A-F506-979A6E2BB6D2}"/>
          </ac:spMkLst>
        </pc:spChg>
        <pc:spChg chg="del mod">
          <ac:chgData name="D Solar" userId="a5586936851f808d" providerId="Windows Live" clId="Web-{1C5F266B-3057-7D0A-3D6C-5BA832E1FBAA}" dt="2025-10-28T07:02:14.459" v="26"/>
          <ac:spMkLst>
            <pc:docMk/>
            <pc:sldMk cId="978189696" sldId="257"/>
            <ac:spMk id="8" creationId="{CE406A1E-57A9-367E-55DE-69DFB3FA1A65}"/>
          </ac:spMkLst>
        </pc:spChg>
        <pc:spChg chg="mod">
          <ac:chgData name="D Solar" userId="a5586936851f808d" providerId="Windows Live" clId="Web-{1C5F266B-3057-7D0A-3D6C-5BA832E1FBAA}" dt="2025-10-28T07:07:54.996" v="93" actId="1076"/>
          <ac:spMkLst>
            <pc:docMk/>
            <pc:sldMk cId="978189696" sldId="257"/>
            <ac:spMk id="9" creationId="{9AFB3DEE-F89F-578A-7498-60BE3674B56B}"/>
          </ac:spMkLst>
        </pc:spChg>
        <pc:spChg chg="mod">
          <ac:chgData name="D Solar" userId="a5586936851f808d" providerId="Windows Live" clId="Web-{1C5F266B-3057-7D0A-3D6C-5BA832E1FBAA}" dt="2025-10-28T07:12:37.173" v="140" actId="14100"/>
          <ac:spMkLst>
            <pc:docMk/>
            <pc:sldMk cId="978189696" sldId="257"/>
            <ac:spMk id="10" creationId="{D08BA8B3-950C-4C20-320C-41F436D221ED}"/>
          </ac:spMkLst>
        </pc:spChg>
        <pc:spChg chg="del mod">
          <ac:chgData name="D Solar" userId="a5586936851f808d" providerId="Windows Live" clId="Web-{1C5F266B-3057-7D0A-3D6C-5BA832E1FBAA}" dt="2025-10-28T07:03:44.835" v="37"/>
          <ac:spMkLst>
            <pc:docMk/>
            <pc:sldMk cId="978189696" sldId="257"/>
            <ac:spMk id="11" creationId="{FC5CBDB5-3A3E-A1B7-7D36-3EAFC7747D73}"/>
          </ac:spMkLst>
        </pc:spChg>
        <pc:spChg chg="mod">
          <ac:chgData name="D Solar" userId="a5586936851f808d" providerId="Windows Live" clId="Web-{1C5F266B-3057-7D0A-3D6C-5BA832E1FBAA}" dt="2025-10-28T07:12:24.047" v="139" actId="1076"/>
          <ac:spMkLst>
            <pc:docMk/>
            <pc:sldMk cId="978189696" sldId="257"/>
            <ac:spMk id="15" creationId="{2C86ACB4-03A2-E688-FCD1-49D3EC91964C}"/>
          </ac:spMkLst>
        </pc:spChg>
        <pc:spChg chg="mod">
          <ac:chgData name="D Solar" userId="a5586936851f808d" providerId="Windows Live" clId="Web-{1C5F266B-3057-7D0A-3D6C-5BA832E1FBAA}" dt="2025-10-28T07:08:00.511" v="95" actId="20577"/>
          <ac:spMkLst>
            <pc:docMk/>
            <pc:sldMk cId="978189696" sldId="257"/>
            <ac:spMk id="16" creationId="{6D19F7E4-AD77-89C1-0733-9981B3550D86}"/>
          </ac:spMkLst>
        </pc:spChg>
        <pc:spChg chg="add mod">
          <ac:chgData name="D Solar" userId="a5586936851f808d" providerId="Windows Live" clId="Web-{1C5F266B-3057-7D0A-3D6C-5BA832E1FBAA}" dt="2025-10-28T07:12:09.312" v="137" actId="1076"/>
          <ac:spMkLst>
            <pc:docMk/>
            <pc:sldMk cId="978189696" sldId="257"/>
            <ac:spMk id="17" creationId="{30569CCB-CBB9-3697-5569-E6765B229EBC}"/>
          </ac:spMkLst>
        </pc:spChg>
        <pc:spChg chg="add mod">
          <ac:chgData name="D Solar" userId="a5586936851f808d" providerId="Windows Live" clId="Web-{1C5F266B-3057-7D0A-3D6C-5BA832E1FBAA}" dt="2025-10-28T07:13:46.754" v="155" actId="14100"/>
          <ac:spMkLst>
            <pc:docMk/>
            <pc:sldMk cId="978189696" sldId="257"/>
            <ac:spMk id="18" creationId="{D4596B1D-0398-BB59-354E-28E095215BA6}"/>
          </ac:spMkLst>
        </pc:spChg>
        <pc:spChg chg="add del">
          <ac:chgData name="D Solar" userId="a5586936851f808d" providerId="Windows Live" clId="Web-{1C5F266B-3057-7D0A-3D6C-5BA832E1FBAA}" dt="2025-10-28T07:14:05.614" v="157"/>
          <ac:spMkLst>
            <pc:docMk/>
            <pc:sldMk cId="978189696" sldId="257"/>
            <ac:spMk id="19" creationId="{E049727D-34DE-56C0-AED9-9114D65EFFB6}"/>
          </ac:spMkLst>
        </pc:spChg>
        <pc:spChg chg="add mod">
          <ac:chgData name="D Solar" userId="a5586936851f808d" providerId="Windows Live" clId="Web-{1C5F266B-3057-7D0A-3D6C-5BA832E1FBAA}" dt="2025-10-28T07:14:28.600" v="179" actId="20577"/>
          <ac:spMkLst>
            <pc:docMk/>
            <pc:sldMk cId="978189696" sldId="257"/>
            <ac:spMk id="20" creationId="{A2602AEC-B919-D4D4-21FE-A7AE45429164}"/>
          </ac:spMkLst>
        </pc:spChg>
        <pc:picChg chg="add del mod">
          <ac:chgData name="D Solar" userId="a5586936851f808d" providerId="Windows Live" clId="Web-{1C5F266B-3057-7D0A-3D6C-5BA832E1FBAA}" dt="2025-10-28T07:05:45.447" v="51"/>
          <ac:picMkLst>
            <pc:docMk/>
            <pc:sldMk cId="978189696" sldId="257"/>
            <ac:picMk id="2" creationId="{CB4675F5-C4AC-439E-D4F0-4CE6F49F68E3}"/>
          </ac:picMkLst>
        </pc:picChg>
        <pc:picChg chg="add mod modCrop">
          <ac:chgData name="D Solar" userId="a5586936851f808d" providerId="Windows Live" clId="Web-{1C5F266B-3057-7D0A-3D6C-5BA832E1FBAA}" dt="2025-10-28T07:08:40.905" v="96" actId="14100"/>
          <ac:picMkLst>
            <pc:docMk/>
            <pc:sldMk cId="978189696" sldId="257"/>
            <ac:picMk id="3" creationId="{E5669914-D055-1F7F-1AA3-CC84B7AFE920}"/>
          </ac:picMkLst>
        </pc:picChg>
        <pc:picChg chg="del">
          <ac:chgData name="D Solar" userId="a5586936851f808d" providerId="Windows Live" clId="Web-{1C5F266B-3057-7D0A-3D6C-5BA832E1FBAA}" dt="2025-10-28T06:58:32.765" v="2"/>
          <ac:picMkLst>
            <pc:docMk/>
            <pc:sldMk cId="978189696" sldId="257"/>
            <ac:picMk id="4" creationId="{D4C919DF-8BCD-1869-5CA9-92E5B3F9D9D9}"/>
          </ac:picMkLst>
        </pc:picChg>
        <pc:picChg chg="del">
          <ac:chgData name="D Solar" userId="a5586936851f808d" providerId="Windows Live" clId="Web-{1C5F266B-3057-7D0A-3D6C-5BA832E1FBAA}" dt="2025-10-28T06:58:30.656" v="1"/>
          <ac:picMkLst>
            <pc:docMk/>
            <pc:sldMk cId="978189696" sldId="257"/>
            <ac:picMk id="5" creationId="{8E5A7202-8143-3CBE-0D70-B920B67E36DC}"/>
          </ac:picMkLst>
        </pc:picChg>
        <pc:picChg chg="del">
          <ac:chgData name="D Solar" userId="a5586936851f808d" providerId="Windows Live" clId="Web-{1C5F266B-3057-7D0A-3D6C-5BA832E1FBAA}" dt="2025-10-28T06:58:35.187" v="3"/>
          <ac:picMkLst>
            <pc:docMk/>
            <pc:sldMk cId="978189696" sldId="257"/>
            <ac:picMk id="6" creationId="{FA182B34-871E-4DD7-6D52-5396A85716C3}"/>
          </ac:picMkLst>
        </pc:picChg>
        <pc:picChg chg="add mod modCrop">
          <ac:chgData name="D Solar" userId="a5586936851f808d" providerId="Windows Live" clId="Web-{1C5F266B-3057-7D0A-3D6C-5BA832E1FBAA}" dt="2025-10-28T07:11:31.903" v="126" actId="14100"/>
          <ac:picMkLst>
            <pc:docMk/>
            <pc:sldMk cId="978189696" sldId="257"/>
            <ac:picMk id="12" creationId="{845382DF-497F-B7DC-2EC4-31FB513206A8}"/>
          </ac:picMkLst>
        </pc:picChg>
        <pc:picChg chg="del">
          <ac:chgData name="D Solar" userId="a5586936851f808d" providerId="Windows Live" clId="Web-{1C5F266B-3057-7D0A-3D6C-5BA832E1FBAA}" dt="2025-10-28T07:03:39.007" v="35"/>
          <ac:picMkLst>
            <pc:docMk/>
            <pc:sldMk cId="978189696" sldId="257"/>
            <ac:picMk id="13" creationId="{9154F7C8-4BEF-2EB4-0A32-75E01F7C0907}"/>
          </ac:picMkLst>
        </pc:picChg>
        <pc:picChg chg="del">
          <ac:chgData name="D Solar" userId="a5586936851f808d" providerId="Windows Live" clId="Web-{1C5F266B-3057-7D0A-3D6C-5BA832E1FBAA}" dt="2025-10-28T07:03:37.101" v="34"/>
          <ac:picMkLst>
            <pc:docMk/>
            <pc:sldMk cId="978189696" sldId="257"/>
            <ac:picMk id="14" creationId="{AAA50DA3-E220-37B6-208F-9B0A7F844D19}"/>
          </ac:picMkLst>
        </pc:picChg>
      </pc:sldChg>
      <pc:sldChg chg="addSp delSp modSp add replId">
        <pc:chgData name="D Solar" userId="a5586936851f808d" providerId="Windows Live" clId="Web-{1C5F266B-3057-7D0A-3D6C-5BA832E1FBAA}" dt="2025-10-28T11:11:57.744" v="305" actId="20577"/>
        <pc:sldMkLst>
          <pc:docMk/>
          <pc:sldMk cId="328873152" sldId="258"/>
        </pc:sldMkLst>
        <pc:spChg chg="mod">
          <ac:chgData name="D Solar" userId="a5586936851f808d" providerId="Windows Live" clId="Web-{1C5F266B-3057-7D0A-3D6C-5BA832E1FBAA}" dt="2025-10-28T11:03:39.447" v="226" actId="20577"/>
          <ac:spMkLst>
            <pc:docMk/>
            <pc:sldMk cId="328873152" sldId="258"/>
            <ac:spMk id="7" creationId="{FAD18382-76EA-7F05-CBDF-A9A55A886E95}"/>
          </ac:spMkLst>
        </pc:spChg>
        <pc:spChg chg="mod">
          <ac:chgData name="D Solar" userId="a5586936851f808d" providerId="Windows Live" clId="Web-{1C5F266B-3057-7D0A-3D6C-5BA832E1FBAA}" dt="2025-10-28T11:11:57.744" v="305" actId="20577"/>
          <ac:spMkLst>
            <pc:docMk/>
            <pc:sldMk cId="328873152" sldId="258"/>
            <ac:spMk id="9" creationId="{D5CF53AE-F239-D98D-B546-4EF7E97507E5}"/>
          </ac:spMkLst>
        </pc:spChg>
        <pc:spChg chg="mod">
          <ac:chgData name="D Solar" userId="a5586936851f808d" providerId="Windows Live" clId="Web-{1C5F266B-3057-7D0A-3D6C-5BA832E1FBAA}" dt="2025-10-28T11:02:57.352" v="211" actId="20577"/>
          <ac:spMkLst>
            <pc:docMk/>
            <pc:sldMk cId="328873152" sldId="258"/>
            <ac:spMk id="10" creationId="{92DEEB56-22FD-72E9-E54E-9EB3563F921F}"/>
          </ac:spMkLst>
        </pc:spChg>
        <pc:spChg chg="mod">
          <ac:chgData name="D Solar" userId="a5586936851f808d" providerId="Windows Live" clId="Web-{1C5F266B-3057-7D0A-3D6C-5BA832E1FBAA}" dt="2025-10-28T10:59:24.095" v="189" actId="20577"/>
          <ac:spMkLst>
            <pc:docMk/>
            <pc:sldMk cId="328873152" sldId="258"/>
            <ac:spMk id="15" creationId="{854E17A5-CEB8-1A85-543C-9DAD4B621F4E}"/>
          </ac:spMkLst>
        </pc:spChg>
        <pc:spChg chg="mod">
          <ac:chgData name="D Solar" userId="a5586936851f808d" providerId="Windows Live" clId="Web-{1C5F266B-3057-7D0A-3D6C-5BA832E1FBAA}" dt="2025-10-28T11:03:03.165" v="213" actId="20577"/>
          <ac:spMkLst>
            <pc:docMk/>
            <pc:sldMk cId="328873152" sldId="258"/>
            <ac:spMk id="16" creationId="{15417660-B980-BC6B-A4E1-E98C7F3E2100}"/>
          </ac:spMkLst>
        </pc:spChg>
        <pc:spChg chg="mod">
          <ac:chgData name="D Solar" userId="a5586936851f808d" providerId="Windows Live" clId="Web-{1C5F266B-3057-7D0A-3D6C-5BA832E1FBAA}" dt="2025-10-28T11:06:44.638" v="242" actId="14100"/>
          <ac:spMkLst>
            <pc:docMk/>
            <pc:sldMk cId="328873152" sldId="258"/>
            <ac:spMk id="17" creationId="{66F248EC-38FE-8FF2-9447-2CF152BE8DCA}"/>
          </ac:spMkLst>
        </pc:spChg>
        <pc:spChg chg="mod">
          <ac:chgData name="D Solar" userId="a5586936851f808d" providerId="Windows Live" clId="Web-{1C5F266B-3057-7D0A-3D6C-5BA832E1FBAA}" dt="2025-10-28T11:08:18.702" v="249" actId="20577"/>
          <ac:spMkLst>
            <pc:docMk/>
            <pc:sldMk cId="328873152" sldId="258"/>
            <ac:spMk id="18" creationId="{03A36D3B-19D9-AAEE-4AD8-0134D788A693}"/>
          </ac:spMkLst>
        </pc:spChg>
        <pc:picChg chg="add mod modCrop">
          <ac:chgData name="D Solar" userId="a5586936851f808d" providerId="Windows Live" clId="Web-{1C5F266B-3057-7D0A-3D6C-5BA832E1FBAA}" dt="2025-10-28T10:59:03.079" v="186" actId="14100"/>
          <ac:picMkLst>
            <pc:docMk/>
            <pc:sldMk cId="328873152" sldId="258"/>
            <ac:picMk id="2" creationId="{01049FB9-CD46-5A11-8AE8-FB5FFB501B3D}"/>
          </ac:picMkLst>
        </pc:picChg>
        <pc:picChg chg="del">
          <ac:chgData name="D Solar" userId="a5586936851f808d" providerId="Windows Live" clId="Web-{1C5F266B-3057-7D0A-3D6C-5BA832E1FBAA}" dt="2025-10-28T10:58:44.484" v="184"/>
          <ac:picMkLst>
            <pc:docMk/>
            <pc:sldMk cId="328873152" sldId="258"/>
            <ac:picMk id="3" creationId="{2839BF7D-92AB-F893-D969-8F0984419E58}"/>
          </ac:picMkLst>
        </pc:picChg>
        <pc:picChg chg="add mod modCrop">
          <ac:chgData name="D Solar" userId="a5586936851f808d" providerId="Windows Live" clId="Web-{1C5F266B-3057-7D0A-3D6C-5BA832E1FBAA}" dt="2025-10-28T11:06:11.247" v="240" actId="14100"/>
          <ac:picMkLst>
            <pc:docMk/>
            <pc:sldMk cId="328873152" sldId="258"/>
            <ac:picMk id="4" creationId="{0843B6B2-D6F1-39A3-5198-4EFF0FF7C733}"/>
          </ac:picMkLst>
        </pc:picChg>
        <pc:picChg chg="del">
          <ac:chgData name="D Solar" userId="a5586936851f808d" providerId="Windows Live" clId="Web-{1C5F266B-3057-7D0A-3D6C-5BA832E1FBAA}" dt="2025-10-28T11:05:55.215" v="238"/>
          <ac:picMkLst>
            <pc:docMk/>
            <pc:sldMk cId="328873152" sldId="258"/>
            <ac:picMk id="12" creationId="{EA441945-F49D-58F3-9CA0-94B3E45895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2" indent="0" algn="ctr">
              <a:buNone/>
              <a:defRPr sz="1125"/>
            </a:lvl2pPr>
            <a:lvl3pPr marL="514344" indent="0" algn="ctr">
              <a:buNone/>
              <a:defRPr sz="1013"/>
            </a:lvl3pPr>
            <a:lvl4pPr marL="771516" indent="0" algn="ctr">
              <a:buNone/>
              <a:defRPr sz="900"/>
            </a:lvl4pPr>
            <a:lvl5pPr marL="1028689" indent="0" algn="ctr">
              <a:buNone/>
              <a:defRPr sz="900"/>
            </a:lvl5pPr>
            <a:lvl6pPr marL="1285861" indent="0" algn="ctr">
              <a:buNone/>
              <a:defRPr sz="900"/>
            </a:lvl6pPr>
            <a:lvl7pPr marL="1543033" indent="0" algn="ctr">
              <a:buNone/>
              <a:defRPr sz="900"/>
            </a:lvl7pPr>
            <a:lvl8pPr marL="1800205" indent="0" algn="ctr">
              <a:buNone/>
              <a:defRPr sz="900"/>
            </a:lvl8pPr>
            <a:lvl9pPr marL="2057377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2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16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68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61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33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0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377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2" indent="0">
              <a:buNone/>
              <a:defRPr sz="1575"/>
            </a:lvl2pPr>
            <a:lvl3pPr marL="514344" indent="0">
              <a:buNone/>
              <a:defRPr sz="1350"/>
            </a:lvl3pPr>
            <a:lvl4pPr marL="771516" indent="0">
              <a:buNone/>
              <a:defRPr sz="1125"/>
            </a:lvl4pPr>
            <a:lvl5pPr marL="1028689" indent="0">
              <a:buNone/>
              <a:defRPr sz="1125"/>
            </a:lvl5pPr>
            <a:lvl6pPr marL="1285861" indent="0">
              <a:buNone/>
              <a:defRPr sz="1125"/>
            </a:lvl6pPr>
            <a:lvl7pPr marL="1543033" indent="0">
              <a:buNone/>
              <a:defRPr sz="1125"/>
            </a:lvl7pPr>
            <a:lvl8pPr marL="1800205" indent="0">
              <a:buNone/>
              <a:defRPr sz="1125"/>
            </a:lvl8pPr>
            <a:lvl9pPr marL="2057377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olar panels with a blue sky and sun&#10;&#10;AI-generated content may be incorrect.">
            <a:extLst>
              <a:ext uri="{FF2B5EF4-FFF2-40B4-BE49-F238E27FC236}">
                <a16:creationId xmlns:a16="http://schemas.microsoft.com/office/drawing/2014/main" id="{3CD40B4E-71D4-565E-8797-CAD79B47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22" y="3048332"/>
            <a:ext cx="2746414" cy="2489681"/>
          </a:xfrm>
          <a:prstGeom prst="rect">
            <a:avLst/>
          </a:prstGeom>
        </p:spPr>
      </p:pic>
      <p:pic>
        <p:nvPicPr>
          <p:cNvPr id="5" name="Picture 4" descr="A solar panels on a building&#10;&#10;AI-generated content may be incorrect.">
            <a:extLst>
              <a:ext uri="{FF2B5EF4-FFF2-40B4-BE49-F238E27FC236}">
                <a16:creationId xmlns:a16="http://schemas.microsoft.com/office/drawing/2014/main" id="{0467F5A2-519A-C738-1482-9A3FA30A4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91" y="413343"/>
            <a:ext cx="2763560" cy="2506820"/>
          </a:xfrm>
          <a:prstGeom prst="rect">
            <a:avLst/>
          </a:prstGeom>
        </p:spPr>
      </p:pic>
      <p:pic>
        <p:nvPicPr>
          <p:cNvPr id="6" name="Picture 5" descr="A solar panel with many squares&#10;&#10;AI-generated content may be incorrect.">
            <a:extLst>
              <a:ext uri="{FF2B5EF4-FFF2-40B4-BE49-F238E27FC236}">
                <a16:creationId xmlns:a16="http://schemas.microsoft.com/office/drawing/2014/main" id="{38F1B4E7-4EA8-5F72-B182-3BD235F5E2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623" t="4168" r="33766" b="23758"/>
          <a:stretch>
            <a:fillRect/>
          </a:stretch>
        </p:blipFill>
        <p:spPr>
          <a:xfrm>
            <a:off x="3426235" y="412580"/>
            <a:ext cx="1421179" cy="2496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3E7498-B2B0-2BF9-B96A-061A52945901}"/>
              </a:ext>
            </a:extLst>
          </p:cNvPr>
          <p:cNvSpPr txBox="1"/>
          <p:nvPr/>
        </p:nvSpPr>
        <p:spPr>
          <a:xfrm>
            <a:off x="3429000" y="3324851"/>
            <a:ext cx="25374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LUM 24590TG144 BI-TS</a:t>
            </a: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52B6F4-3FB4-B7BA-AE34-46919A117E7C}"/>
              </a:ext>
            </a:extLst>
          </p:cNvPr>
          <p:cNvSpPr txBox="1"/>
          <p:nvPr/>
        </p:nvSpPr>
        <p:spPr>
          <a:xfrm>
            <a:off x="3427649" y="3796157"/>
            <a:ext cx="312357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LUMINOUS 590WP  TOPCON PANEL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5FA60A-6085-1873-1F27-D8672B952BDE}"/>
              </a:ext>
            </a:extLst>
          </p:cNvPr>
          <p:cNvSpPr txBox="1"/>
          <p:nvPr/>
        </p:nvSpPr>
        <p:spPr>
          <a:xfrm>
            <a:off x="3429000" y="4610232"/>
            <a:ext cx="3429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Excellent Power Generation under Low </a:t>
            </a:r>
            <a:r>
              <a:rPr lang="en-US" dirty="0" err="1"/>
              <a:t>LighT</a:t>
            </a:r>
            <a:r>
              <a:rPr lang="en-US" dirty="0"/>
              <a:t>.</a:t>
            </a:r>
          </a:p>
          <a:p>
            <a:r>
              <a:rPr lang="en-US" dirty="0"/>
              <a:t>Anti reflection coating</a:t>
            </a:r>
          </a:p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EBF636-CF09-076F-2E2C-8DF1FE8DF1B0}"/>
              </a:ext>
            </a:extLst>
          </p:cNvPr>
          <p:cNvSpPr txBox="1"/>
          <p:nvPr/>
        </p:nvSpPr>
        <p:spPr>
          <a:xfrm>
            <a:off x="471306" y="5621050"/>
            <a:ext cx="56770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COST :  Rs. 11000/- , MRP- Rs. 21200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F29727-AB9A-0E1F-DA00-F3FE372D891B}"/>
              </a:ext>
            </a:extLst>
          </p:cNvPr>
          <p:cNvSpPr txBox="1"/>
          <p:nvPr/>
        </p:nvSpPr>
        <p:spPr>
          <a:xfrm>
            <a:off x="3543300" y="8277851"/>
            <a:ext cx="260919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LUM 12170P-Polycrystalline Panel</a:t>
            </a:r>
          </a:p>
          <a:p>
            <a:pPr algn="ctr"/>
            <a:endParaRPr lang="en-US"/>
          </a:p>
        </p:txBody>
      </p:sp>
      <p:pic>
        <p:nvPicPr>
          <p:cNvPr id="13" name="Picture 12" descr="A solar panel with many cells&#10;&#10;AI-generated content may be incorrect.">
            <a:extLst>
              <a:ext uri="{FF2B5EF4-FFF2-40B4-BE49-F238E27FC236}">
                <a16:creationId xmlns:a16="http://schemas.microsoft.com/office/drawing/2014/main" id="{C0BB233F-4C14-0820-C873-B84F7FE399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757" t="9886" r="27757" b="10773"/>
          <a:stretch>
            <a:fillRect/>
          </a:stretch>
        </p:blipFill>
        <p:spPr>
          <a:xfrm>
            <a:off x="3543275" y="6167036"/>
            <a:ext cx="1188967" cy="2116557"/>
          </a:xfrm>
          <a:prstGeom prst="rect">
            <a:avLst/>
          </a:prstGeom>
        </p:spPr>
      </p:pic>
      <p:pic>
        <p:nvPicPr>
          <p:cNvPr id="14" name="Picture 13" descr="A diagram of a solar panel&#10;&#10;AI-generated content may be incorrect.">
            <a:extLst>
              <a:ext uri="{FF2B5EF4-FFF2-40B4-BE49-F238E27FC236}">
                <a16:creationId xmlns:a16="http://schemas.microsoft.com/office/drawing/2014/main" id="{B298DC7E-3230-9065-874B-6784499CE9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18" t="11297" r="770" b="-1051"/>
          <a:stretch>
            <a:fillRect/>
          </a:stretch>
        </p:blipFill>
        <p:spPr>
          <a:xfrm>
            <a:off x="328248" y="6459341"/>
            <a:ext cx="2975931" cy="27180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029E5A-5616-33E4-3B6A-E2AFB4D66884}"/>
              </a:ext>
            </a:extLst>
          </p:cNvPr>
          <p:cNvSpPr txBox="1"/>
          <p:nvPr/>
        </p:nvSpPr>
        <p:spPr>
          <a:xfrm>
            <a:off x="5530118" y="649444"/>
            <a:ext cx="8659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A36206-D7CD-2E40-6554-50C308523AE7}"/>
              </a:ext>
            </a:extLst>
          </p:cNvPr>
          <p:cNvSpPr txBox="1"/>
          <p:nvPr/>
        </p:nvSpPr>
        <p:spPr>
          <a:xfrm>
            <a:off x="5511098" y="5808819"/>
            <a:ext cx="8659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716DA6-E099-46BA-DFAA-60F1731DDB47}"/>
              </a:ext>
            </a:extLst>
          </p:cNvPr>
          <p:cNvSpPr txBox="1"/>
          <p:nvPr/>
        </p:nvSpPr>
        <p:spPr>
          <a:xfrm>
            <a:off x="452747" y="8992628"/>
            <a:ext cx="55071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baseline="0" dirty="0">
                <a:latin typeface="Aptos"/>
              </a:rPr>
              <a:t>COST : Rs. </a:t>
            </a:r>
            <a:r>
              <a:rPr lang="en-US" b="1" dirty="0">
                <a:latin typeface="Aptos"/>
              </a:rPr>
              <a:t>4400</a:t>
            </a:r>
            <a:r>
              <a:rPr lang="en-US" sz="1800" b="1" baseline="0" dirty="0">
                <a:latin typeface="Aptos"/>
              </a:rPr>
              <a:t>/- , MRP- Rs. </a:t>
            </a:r>
            <a:r>
              <a:rPr lang="en-US" b="1" dirty="0">
                <a:latin typeface="Aptos"/>
              </a:rPr>
              <a:t>6500</a:t>
            </a:r>
            <a:endParaRPr lang="en-US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0D466-D4A2-6FD5-177D-6CA3B13D5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86BA96E-FD7A-7F6A-F506-979A6E2BB6D2}"/>
              </a:ext>
            </a:extLst>
          </p:cNvPr>
          <p:cNvSpPr txBox="1"/>
          <p:nvPr/>
        </p:nvSpPr>
        <p:spPr>
          <a:xfrm>
            <a:off x="2983469" y="653570"/>
            <a:ext cx="253746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Solar Battery 150AH- LPTT12150H</a:t>
            </a:r>
          </a:p>
          <a:p>
            <a:r>
              <a:rPr lang="en-US" dirty="0"/>
              <a:t>(72  Months Warranty)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B3DEE-F89F-578A-7498-60BE3674B56B}"/>
              </a:ext>
            </a:extLst>
          </p:cNvPr>
          <p:cNvSpPr txBox="1"/>
          <p:nvPr/>
        </p:nvSpPr>
        <p:spPr>
          <a:xfrm>
            <a:off x="214811" y="6724996"/>
            <a:ext cx="643633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Luminous Solar Batteries are C10 rated deep cycle batteries specially designed for longer back up.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Very Low Maintenance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Topping up frequency : Once in 8 to 10 months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Long Design Life Long cycles (1500@80% DOD, 5000 @20% DOD)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High Temperature Performance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Can handle extreme weather conditions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8BA8B3-950C-4C20-320C-41F436D221ED}"/>
              </a:ext>
            </a:extLst>
          </p:cNvPr>
          <p:cNvSpPr txBox="1"/>
          <p:nvPr/>
        </p:nvSpPr>
        <p:spPr>
          <a:xfrm>
            <a:off x="2746698" y="1836736"/>
            <a:ext cx="3910884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COST :  Rs. 12854 + GST/- , MRP-Rs.23600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86ACB4-03A2-E688-FCD1-49D3EC91964C}"/>
              </a:ext>
            </a:extLst>
          </p:cNvPr>
          <p:cNvSpPr txBox="1"/>
          <p:nvPr/>
        </p:nvSpPr>
        <p:spPr>
          <a:xfrm>
            <a:off x="5721061" y="617643"/>
            <a:ext cx="69089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19F7E4-AD77-89C1-0733-9981B3550D86}"/>
              </a:ext>
            </a:extLst>
          </p:cNvPr>
          <p:cNvSpPr txBox="1"/>
          <p:nvPr/>
        </p:nvSpPr>
        <p:spPr>
          <a:xfrm>
            <a:off x="5527010" y="3296543"/>
            <a:ext cx="8659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4</a:t>
            </a:r>
          </a:p>
        </p:txBody>
      </p:sp>
      <p:pic>
        <p:nvPicPr>
          <p:cNvPr id="3" name="Picture 2" descr="A white rectangular object with blue and green text&#10;&#10;AI-generated content may be incorrect.">
            <a:extLst>
              <a:ext uri="{FF2B5EF4-FFF2-40B4-BE49-F238E27FC236}">
                <a16:creationId xmlns:a16="http://schemas.microsoft.com/office/drawing/2014/main" id="{E5669914-D055-1F7F-1AA3-CC84B7AFE9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222" t="22660" r="21975" b="21822"/>
          <a:stretch>
            <a:fillRect/>
          </a:stretch>
        </p:blipFill>
        <p:spPr>
          <a:xfrm>
            <a:off x="207825" y="247569"/>
            <a:ext cx="2529561" cy="2604804"/>
          </a:xfrm>
          <a:prstGeom prst="rect">
            <a:avLst/>
          </a:prstGeom>
        </p:spPr>
      </p:pic>
      <p:pic>
        <p:nvPicPr>
          <p:cNvPr id="12" name="Picture 11" descr="A white rectangular object with blue and white text&#10;&#10;AI-generated content may be incorrect.">
            <a:extLst>
              <a:ext uri="{FF2B5EF4-FFF2-40B4-BE49-F238E27FC236}">
                <a16:creationId xmlns:a16="http://schemas.microsoft.com/office/drawing/2014/main" id="{845382DF-497F-B7DC-2EC4-31FB513206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52" t="24352" r="20234" b="22795"/>
          <a:stretch>
            <a:fillRect/>
          </a:stretch>
        </p:blipFill>
        <p:spPr>
          <a:xfrm>
            <a:off x="-6306" y="3291330"/>
            <a:ext cx="3009006" cy="260734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569CCB-CBB9-3697-5569-E6765B229EBC}"/>
              </a:ext>
            </a:extLst>
          </p:cNvPr>
          <p:cNvSpPr txBox="1"/>
          <p:nvPr/>
        </p:nvSpPr>
        <p:spPr>
          <a:xfrm>
            <a:off x="2971535" y="4126175"/>
            <a:ext cx="3429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aseline="0" dirty="0">
                <a:latin typeface="Aptos"/>
                <a:ea typeface="Segoe UI"/>
                <a:cs typeface="Segoe UI"/>
              </a:rPr>
              <a:t>Solar Battery </a:t>
            </a:r>
            <a:r>
              <a:rPr lang="en-US" dirty="0">
                <a:latin typeface="Aptos"/>
                <a:ea typeface="Segoe UI"/>
                <a:cs typeface="Segoe UI"/>
              </a:rPr>
              <a:t>150AH-LPTT12150L</a:t>
            </a:r>
            <a:endParaRPr lang="en-US" sz="1800" dirty="0">
              <a:latin typeface="Aptos"/>
              <a:ea typeface="Segoe UI"/>
              <a:cs typeface="Segoe UI"/>
            </a:endParaRPr>
          </a:p>
          <a:p>
            <a:pPr rtl="0"/>
            <a:r>
              <a:rPr lang="en-US" sz="1800" baseline="0" dirty="0">
                <a:latin typeface="Aptos"/>
                <a:ea typeface="Segoe UI"/>
                <a:cs typeface="Segoe UI"/>
              </a:rPr>
              <a:t>(</a:t>
            </a:r>
            <a:r>
              <a:rPr lang="en-US" dirty="0">
                <a:latin typeface="Aptos"/>
                <a:ea typeface="Segoe UI"/>
                <a:cs typeface="Segoe UI"/>
              </a:rPr>
              <a:t>60</a:t>
            </a:r>
            <a:r>
              <a:rPr lang="en-US" sz="1800" baseline="0" dirty="0">
                <a:latin typeface="Aptos"/>
                <a:ea typeface="Segoe UI"/>
                <a:cs typeface="Segoe UI"/>
              </a:rPr>
              <a:t>  Months Warranty)</a:t>
            </a:r>
            <a:r>
              <a:rPr lang="en-US" sz="1800" dirty="0"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596B1D-0398-BB59-354E-28E095215BA6}"/>
              </a:ext>
            </a:extLst>
          </p:cNvPr>
          <p:cNvSpPr txBox="1"/>
          <p:nvPr/>
        </p:nvSpPr>
        <p:spPr>
          <a:xfrm>
            <a:off x="2748771" y="4968899"/>
            <a:ext cx="411320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baseline="0" dirty="0">
                <a:latin typeface="Aptos"/>
              </a:rPr>
              <a:t>COST : Rs. </a:t>
            </a:r>
            <a:r>
              <a:rPr lang="en-US" sz="1600" b="1" dirty="0">
                <a:latin typeface="Aptos"/>
              </a:rPr>
              <a:t>11952</a:t>
            </a:r>
            <a:r>
              <a:rPr lang="en-US" sz="1600" b="1" baseline="0" dirty="0">
                <a:latin typeface="Aptos"/>
              </a:rPr>
              <a:t> + GST/- , MRP-Rs.</a:t>
            </a:r>
            <a:r>
              <a:rPr lang="en-US" sz="1600" b="1" dirty="0">
                <a:latin typeface="Aptos"/>
              </a:rPr>
              <a:t>21400</a:t>
            </a:r>
            <a:endParaRPr lang="en-US" dirty="0"/>
          </a:p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602AEC-B919-D4D4-21FE-A7AE45429164}"/>
              </a:ext>
            </a:extLst>
          </p:cNvPr>
          <p:cNvSpPr txBox="1"/>
          <p:nvPr/>
        </p:nvSpPr>
        <p:spPr>
          <a:xfrm>
            <a:off x="1014243" y="6204784"/>
            <a:ext cx="3281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Common for both Battery</a:t>
            </a:r>
          </a:p>
        </p:txBody>
      </p:sp>
    </p:spTree>
    <p:extLst>
      <p:ext uri="{BB962C8B-B14F-4D97-AF65-F5344CB8AC3E}">
        <p14:creationId xmlns:p14="http://schemas.microsoft.com/office/powerpoint/2010/main" val="97818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FB9DF-CC15-5F73-CCD0-29E9C51F4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AD18382-76EA-7F05-CBDF-A9A55A886E95}"/>
              </a:ext>
            </a:extLst>
          </p:cNvPr>
          <p:cNvSpPr txBox="1"/>
          <p:nvPr/>
        </p:nvSpPr>
        <p:spPr>
          <a:xfrm>
            <a:off x="3413088" y="478665"/>
            <a:ext cx="253746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Solar Battery 200AH- LPTT1200L</a:t>
            </a:r>
          </a:p>
          <a:p>
            <a:r>
              <a:rPr lang="en-US" dirty="0"/>
              <a:t>(60  Months Warranty)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CF53AE-F239-D98D-B546-4EF7E97507E5}"/>
              </a:ext>
            </a:extLst>
          </p:cNvPr>
          <p:cNvSpPr txBox="1"/>
          <p:nvPr/>
        </p:nvSpPr>
        <p:spPr>
          <a:xfrm>
            <a:off x="230722" y="6565992"/>
            <a:ext cx="6420424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200 Ah Rated Capacity @ C10, 12V,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Longer life without discharge with self-discharge rate of 3% per month STC.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Low maintenance with a topping frequency of 8-10 months, low maintenance with level indicators.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Efficient battery with Higher AH efficiency &gt; 90%, and WH efficiency &gt; 80%.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Long Design Life Long cycles (1500@80% DOD, 5000 @20% DOD)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Corrosion resistance and High temp performance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Designed with thicker positive plates and 20% more electrolyte to withstand power outage.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EEB56-22FD-72E9-E54E-9EB3563F921F}"/>
              </a:ext>
            </a:extLst>
          </p:cNvPr>
          <p:cNvSpPr txBox="1"/>
          <p:nvPr/>
        </p:nvSpPr>
        <p:spPr>
          <a:xfrm>
            <a:off x="3399083" y="1773135"/>
            <a:ext cx="325849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COST :  Rs. 15900 + GST/- , </a:t>
            </a:r>
            <a:endParaRPr lang="en-US" dirty="0"/>
          </a:p>
          <a:p>
            <a:r>
              <a:rPr lang="en-US" sz="1600" b="1" dirty="0"/>
              <a:t>MRP-Rs.25900</a:t>
            </a:r>
            <a:endParaRPr lang="en-US" dirty="0"/>
          </a:p>
          <a:p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4E17A5-CEB8-1A85-543C-9DAD4B621F4E}"/>
              </a:ext>
            </a:extLst>
          </p:cNvPr>
          <p:cNvSpPr txBox="1"/>
          <p:nvPr/>
        </p:nvSpPr>
        <p:spPr>
          <a:xfrm>
            <a:off x="5959739" y="474539"/>
            <a:ext cx="69089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417660-B980-BC6B-A4E1-E98C7F3E2100}"/>
              </a:ext>
            </a:extLst>
          </p:cNvPr>
          <p:cNvSpPr txBox="1"/>
          <p:nvPr/>
        </p:nvSpPr>
        <p:spPr>
          <a:xfrm>
            <a:off x="5527010" y="3296543"/>
            <a:ext cx="8659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/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F248EC-38FE-8FF2-9447-2CF152BE8DCA}"/>
              </a:ext>
            </a:extLst>
          </p:cNvPr>
          <p:cNvSpPr txBox="1"/>
          <p:nvPr/>
        </p:nvSpPr>
        <p:spPr>
          <a:xfrm>
            <a:off x="3210212" y="4221577"/>
            <a:ext cx="344491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aseline="0" dirty="0">
                <a:latin typeface="Aptos"/>
                <a:ea typeface="Segoe UI"/>
                <a:cs typeface="Segoe UI"/>
              </a:rPr>
              <a:t>Solar Battery </a:t>
            </a:r>
            <a:r>
              <a:rPr lang="en-US" dirty="0">
                <a:latin typeface="Aptos"/>
                <a:ea typeface="Segoe UI"/>
                <a:cs typeface="Segoe UI"/>
              </a:rPr>
              <a:t>200AH-LPTT12200H</a:t>
            </a:r>
            <a:endParaRPr lang="en-US" sz="1800" dirty="0">
              <a:latin typeface="Aptos"/>
              <a:ea typeface="Segoe UI"/>
              <a:cs typeface="Segoe UI"/>
            </a:endParaRPr>
          </a:p>
          <a:p>
            <a:pPr rtl="0"/>
            <a:r>
              <a:rPr lang="en-US" sz="1800" baseline="0" dirty="0">
                <a:latin typeface="Aptos"/>
                <a:ea typeface="Segoe UI"/>
                <a:cs typeface="Segoe UI"/>
              </a:rPr>
              <a:t>(</a:t>
            </a:r>
            <a:r>
              <a:rPr lang="en-US" dirty="0">
                <a:latin typeface="Aptos"/>
                <a:ea typeface="Segoe UI"/>
                <a:cs typeface="Segoe UI"/>
              </a:rPr>
              <a:t>72</a:t>
            </a:r>
            <a:r>
              <a:rPr lang="en-US" sz="1800" baseline="0" dirty="0">
                <a:latin typeface="Aptos"/>
                <a:ea typeface="Segoe UI"/>
                <a:cs typeface="Segoe UI"/>
              </a:rPr>
              <a:t>  Months Warranty)</a:t>
            </a:r>
            <a:r>
              <a:rPr lang="en-US" sz="1800" dirty="0"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A36D3B-19D9-AAEE-4AD8-0134D788A693}"/>
              </a:ext>
            </a:extLst>
          </p:cNvPr>
          <p:cNvSpPr txBox="1"/>
          <p:nvPr/>
        </p:nvSpPr>
        <p:spPr>
          <a:xfrm>
            <a:off x="3226126" y="5430013"/>
            <a:ext cx="4113207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baseline="0" dirty="0">
                <a:latin typeface="Aptos"/>
              </a:rPr>
              <a:t>COST : Rs. </a:t>
            </a:r>
            <a:r>
              <a:rPr lang="en-US" sz="1600" b="1" dirty="0">
                <a:latin typeface="Aptos"/>
              </a:rPr>
              <a:t>16682</a:t>
            </a:r>
            <a:r>
              <a:rPr lang="en-US" sz="1600" b="1" baseline="0" dirty="0">
                <a:latin typeface="Aptos"/>
              </a:rPr>
              <a:t> + GST/- , </a:t>
            </a:r>
            <a:endParaRPr lang="en-US" dirty="0">
              <a:latin typeface="Aptos"/>
            </a:endParaRPr>
          </a:p>
          <a:p>
            <a:r>
              <a:rPr lang="en-US" sz="1600" b="1" baseline="0" dirty="0">
                <a:latin typeface="Aptos"/>
              </a:rPr>
              <a:t>MRP-Rs.</a:t>
            </a:r>
            <a:r>
              <a:rPr lang="en-US" sz="1600" b="1" dirty="0">
                <a:latin typeface="Aptos"/>
              </a:rPr>
              <a:t>27200</a:t>
            </a:r>
            <a:endParaRPr lang="en-US" dirty="0"/>
          </a:p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655F55-F04F-A812-D467-5B881799C949}"/>
              </a:ext>
            </a:extLst>
          </p:cNvPr>
          <p:cNvSpPr txBox="1"/>
          <p:nvPr/>
        </p:nvSpPr>
        <p:spPr>
          <a:xfrm>
            <a:off x="1014243" y="6204784"/>
            <a:ext cx="3281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Common for both Battery</a:t>
            </a:r>
          </a:p>
        </p:txBody>
      </p:sp>
      <p:pic>
        <p:nvPicPr>
          <p:cNvPr id="2" name="Picture 1" descr="A rectangle white battery with blue and white rectangles with a person on the back&#10;&#10;AI-generated content may be incorrect.">
            <a:extLst>
              <a:ext uri="{FF2B5EF4-FFF2-40B4-BE49-F238E27FC236}">
                <a16:creationId xmlns:a16="http://schemas.microsoft.com/office/drawing/2014/main" id="{01049FB9-CD46-5A11-8AE8-FB5FFB501B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46" t="44456" r="33661" b="4566"/>
          <a:stretch>
            <a:fillRect/>
          </a:stretch>
        </p:blipFill>
        <p:spPr>
          <a:xfrm>
            <a:off x="227856" y="470911"/>
            <a:ext cx="3003883" cy="2597426"/>
          </a:xfrm>
          <a:prstGeom prst="rect">
            <a:avLst/>
          </a:prstGeom>
        </p:spPr>
      </p:pic>
      <p:pic>
        <p:nvPicPr>
          <p:cNvPr id="4" name="Picture 3" descr="A white rectangular battery with blue and white text&#10;&#10;AI-generated content may be incorrect.">
            <a:extLst>
              <a:ext uri="{FF2B5EF4-FFF2-40B4-BE49-F238E27FC236}">
                <a16:creationId xmlns:a16="http://schemas.microsoft.com/office/drawing/2014/main" id="{0843B6B2-D6F1-39A3-5198-4EFF0FF7C7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99" t="24559" r="21921" b="24003"/>
          <a:stretch>
            <a:fillRect/>
          </a:stretch>
        </p:blipFill>
        <p:spPr>
          <a:xfrm>
            <a:off x="214286" y="3320602"/>
            <a:ext cx="2997931" cy="289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3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 Paper (210x297 mm)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201</cp:revision>
  <dcterms:created xsi:type="dcterms:W3CDTF">2025-10-28T05:13:39Z</dcterms:created>
  <dcterms:modified xsi:type="dcterms:W3CDTF">2025-10-28T11:12:00Z</dcterms:modified>
</cp:coreProperties>
</file>